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is the content of slide 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is the content of slide 2.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